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300" r:id="rId9"/>
    <p:sldId id="301" r:id="rId10"/>
    <p:sldId id="302" r:id="rId11"/>
    <p:sldId id="267" r:id="rId12"/>
    <p:sldId id="303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7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668668"/>
            <a:ext cx="8907123" cy="37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32703" y="2638101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1235</TotalTime>
  <Words>948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149</cp:revision>
  <dcterms:created xsi:type="dcterms:W3CDTF">2016-06-12T08:26:06Z</dcterms:created>
  <dcterms:modified xsi:type="dcterms:W3CDTF">2016-06-19T12:07:18Z</dcterms:modified>
</cp:coreProperties>
</file>